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39" autoAdjust="0"/>
  </p:normalViewPr>
  <p:slideViewPr>
    <p:cSldViewPr>
      <p:cViewPr varScale="1">
        <p:scale>
          <a:sx n="68" d="100"/>
          <a:sy n="68" d="100"/>
        </p:scale>
        <p:origin x="1446"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s-ES"/>
              <a:t>Haga clic para modificar el estilo de título del patrón</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992F772-9372-4EC6-9592-3D03CA794D3F}" type="datetimeFigureOut">
              <a:rPr lang="es-ES" smtClean="0"/>
              <a:t>09/03/2020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992F772-9372-4EC6-9592-3D03CA794D3F}" type="datetimeFigureOut">
              <a:rPr lang="es-ES" smtClean="0"/>
              <a:t>09/03/2020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3992F772-9372-4EC6-9592-3D03CA794D3F}" type="datetimeFigureOut">
              <a:rPr lang="es-ES" smtClean="0"/>
              <a:t>09/03/2020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992F772-9372-4EC6-9592-3D03CA794D3F}" type="datetimeFigureOut">
              <a:rPr lang="es-ES" smtClean="0"/>
              <a:t>09/03/2020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a:t>Haga clic para modificar el estilo de título del patrón</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s-ES"/>
              <a:t>Haga clic para modificar el estilo de texto del patrón</a:t>
            </a:r>
          </a:p>
        </p:txBody>
      </p:sp>
      <p:sp>
        <p:nvSpPr>
          <p:cNvPr id="4" name="Date Placeholder 3"/>
          <p:cNvSpPr>
            <a:spLocks noGrp="1"/>
          </p:cNvSpPr>
          <p:nvPr>
            <p:ph type="dt" sz="half" idx="10"/>
          </p:nvPr>
        </p:nvSpPr>
        <p:spPr/>
        <p:txBody>
          <a:bodyPr/>
          <a:lstStyle/>
          <a:p>
            <a:fld id="{3992F772-9372-4EC6-9592-3D03CA794D3F}" type="datetimeFigureOut">
              <a:rPr lang="es-ES" smtClean="0"/>
              <a:t>09/03/2020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992F772-9372-4EC6-9592-3D03CA794D3F}" type="datetimeFigureOut">
              <a:rPr lang="es-ES" smtClean="0"/>
              <a:t>09/03/2020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97C87E2-ED26-497E-9517-CDAEDF1C52DB}" type="slidenum">
              <a:rPr lang="es-ES" smtClean="0"/>
              <a:t>‹Nº›</a:t>
            </a:fld>
            <a:endParaRPr lang="es-ES"/>
          </a:p>
        </p:txBody>
      </p:sp>
      <p:sp>
        <p:nvSpPr>
          <p:cNvPr id="8" name="Title 7"/>
          <p:cNvSpPr>
            <a:spLocks noGrp="1"/>
          </p:cNvSpPr>
          <p:nvPr>
            <p:ph type="title"/>
          </p:nvPr>
        </p:nvSpPr>
        <p:spPr/>
        <p:txBody>
          <a:bodyPr/>
          <a:lstStyle/>
          <a:p>
            <a:r>
              <a:rPr lang="es-ES"/>
              <a:t>Haga clic para modificar el estilo de título del patrón</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s-ES"/>
              <a:t>Haga clic para modificar el estilo de texto del patrón</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s-ES"/>
              <a:t>Haga clic para modificar el estilo de texto del patrón</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992F772-9372-4EC6-9592-3D03CA794D3F}" type="datetimeFigureOut">
              <a:rPr lang="es-ES" smtClean="0"/>
              <a:t>09/03/2020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3992F772-9372-4EC6-9592-3D03CA794D3F}" type="datetimeFigureOut">
              <a:rPr lang="es-ES" smtClean="0"/>
              <a:t>09/03/2020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2F772-9372-4EC6-9592-3D03CA794D3F}" type="datetimeFigureOut">
              <a:rPr lang="es-ES" smtClean="0"/>
              <a:t>09/03/2020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a:t>Haga clic para modificar el estilo de título del patrón</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s-ES"/>
              <a:t>Haga clic para modificar el estilo de texto del patrón</a:t>
            </a:r>
          </a:p>
        </p:txBody>
      </p:sp>
      <p:sp>
        <p:nvSpPr>
          <p:cNvPr id="5" name="Date Placeholder 4"/>
          <p:cNvSpPr>
            <a:spLocks noGrp="1"/>
          </p:cNvSpPr>
          <p:nvPr>
            <p:ph type="dt" sz="half" idx="10"/>
          </p:nvPr>
        </p:nvSpPr>
        <p:spPr/>
        <p:txBody>
          <a:bodyPr/>
          <a:lstStyle/>
          <a:p>
            <a:fld id="{3992F772-9372-4EC6-9592-3D03CA794D3F}" type="datetimeFigureOut">
              <a:rPr lang="es-ES" smtClean="0"/>
              <a:t>09/03/2020</a:t>
            </a:fld>
            <a:endParaRPr lang="es-E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s-E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697C87E2-ED26-497E-9517-CDAEDF1C52DB}"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s-ES"/>
              <a:t>Haga clic en el icono para agregar una imagen</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992F772-9372-4EC6-9592-3D03CA794D3F}" type="datetimeFigureOut">
              <a:rPr lang="es-ES" smtClean="0"/>
              <a:t>09/03/2020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97C87E2-ED26-497E-9517-CDAEDF1C52DB}"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992F772-9372-4EC6-9592-3D03CA794D3F}" type="datetimeFigureOut">
              <a:rPr lang="es-ES" smtClean="0"/>
              <a:t>09/03/2020</a:t>
            </a:fld>
            <a:endParaRPr lang="es-E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s-E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697C87E2-ED26-497E-9517-CDAEDF1C52DB}"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a:t>THE BATTLE OF THE NEIGHBORHOODS</a:t>
            </a:r>
          </a:p>
        </p:txBody>
      </p:sp>
      <p:sp>
        <p:nvSpPr>
          <p:cNvPr id="3" name="2 Subtítulo"/>
          <p:cNvSpPr>
            <a:spLocks noGrp="1"/>
          </p:cNvSpPr>
          <p:nvPr>
            <p:ph type="subTitle" idx="1"/>
          </p:nvPr>
        </p:nvSpPr>
        <p:spPr/>
        <p:txBody>
          <a:bodyPr/>
          <a:lstStyle/>
          <a:p>
            <a:r>
              <a:rPr lang="es-ES" dirty="0"/>
              <a:t>Mireya Méndez vega</a:t>
            </a:r>
          </a:p>
        </p:txBody>
      </p:sp>
    </p:spTree>
    <p:extLst>
      <p:ext uri="{BB962C8B-B14F-4D97-AF65-F5344CB8AC3E}">
        <p14:creationId xmlns:p14="http://schemas.microsoft.com/office/powerpoint/2010/main" val="281201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n-US" dirty="0"/>
              <a:t>The following are Houston and Phoenix</a:t>
            </a:r>
          </a:p>
          <a:p>
            <a:endParaRPr lang="es-ES" dirty="0"/>
          </a:p>
        </p:txBody>
      </p:sp>
      <p:pic>
        <p:nvPicPr>
          <p:cNvPr id="5" name="4 Imagen"/>
          <p:cNvPicPr/>
          <p:nvPr/>
        </p:nvPicPr>
        <p:blipFill>
          <a:blip r:embed="rId2"/>
          <a:stretch>
            <a:fillRect/>
          </a:stretch>
        </p:blipFill>
        <p:spPr>
          <a:xfrm>
            <a:off x="611560" y="1772816"/>
            <a:ext cx="3743856" cy="2384946"/>
          </a:xfrm>
          <a:prstGeom prst="rect">
            <a:avLst/>
          </a:prstGeom>
        </p:spPr>
      </p:pic>
      <p:pic>
        <p:nvPicPr>
          <p:cNvPr id="6" name="5 Imagen"/>
          <p:cNvPicPr/>
          <p:nvPr/>
        </p:nvPicPr>
        <p:blipFill>
          <a:blip r:embed="rId3"/>
          <a:stretch>
            <a:fillRect/>
          </a:stretch>
        </p:blipFill>
        <p:spPr>
          <a:xfrm>
            <a:off x="4427984" y="1894798"/>
            <a:ext cx="4392488" cy="2262964"/>
          </a:xfrm>
          <a:prstGeom prst="rect">
            <a:avLst/>
          </a:prstGeom>
        </p:spPr>
      </p:pic>
    </p:spTree>
    <p:extLst>
      <p:ext uri="{BB962C8B-B14F-4D97-AF65-F5344CB8AC3E}">
        <p14:creationId xmlns:p14="http://schemas.microsoft.com/office/powerpoint/2010/main" val="264986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CLUSTER</a:t>
            </a:r>
          </a:p>
        </p:txBody>
      </p:sp>
      <p:sp>
        <p:nvSpPr>
          <p:cNvPr id="3" name="2 Marcador de contenido"/>
          <p:cNvSpPr>
            <a:spLocks noGrp="1"/>
          </p:cNvSpPr>
          <p:nvPr>
            <p:ph idx="1"/>
          </p:nvPr>
        </p:nvSpPr>
        <p:spPr/>
        <p:txBody>
          <a:bodyPr/>
          <a:lstStyle/>
          <a:p>
            <a:pPr algn="just"/>
            <a:r>
              <a:rPr lang="en-US" dirty="0"/>
              <a:t>Let's focus now on New York City in which we see the different categories we encounter, in our case 6 as seen in the attached image.</a:t>
            </a:r>
            <a:endParaRPr lang="es-ES" dirty="0"/>
          </a:p>
          <a:p>
            <a:pPr algn="just"/>
            <a:r>
              <a:rPr lang="en-US" dirty="0"/>
              <a:t>We look at how many guys we have in each zip code</a:t>
            </a:r>
            <a:endParaRPr lang="es-ES" dirty="0"/>
          </a:p>
        </p:txBody>
      </p:sp>
      <p:pic>
        <p:nvPicPr>
          <p:cNvPr id="4" name="3 Imagen"/>
          <p:cNvPicPr/>
          <p:nvPr/>
        </p:nvPicPr>
        <p:blipFill>
          <a:blip r:embed="rId2"/>
          <a:stretch>
            <a:fillRect/>
          </a:stretch>
        </p:blipFill>
        <p:spPr>
          <a:xfrm>
            <a:off x="539552" y="2348880"/>
            <a:ext cx="3971925" cy="1533525"/>
          </a:xfrm>
          <a:prstGeom prst="rect">
            <a:avLst/>
          </a:prstGeom>
        </p:spPr>
      </p:pic>
      <p:pic>
        <p:nvPicPr>
          <p:cNvPr id="5" name="4 Imagen"/>
          <p:cNvPicPr/>
          <p:nvPr/>
        </p:nvPicPr>
        <p:blipFill>
          <a:blip r:embed="rId3"/>
          <a:stretch>
            <a:fillRect/>
          </a:stretch>
        </p:blipFill>
        <p:spPr>
          <a:xfrm>
            <a:off x="4716016" y="2129804"/>
            <a:ext cx="4131196" cy="1971675"/>
          </a:xfrm>
          <a:prstGeom prst="rect">
            <a:avLst/>
          </a:prstGeom>
        </p:spPr>
      </p:pic>
    </p:spTree>
    <p:extLst>
      <p:ext uri="{BB962C8B-B14F-4D97-AF65-F5344CB8AC3E}">
        <p14:creationId xmlns:p14="http://schemas.microsoft.com/office/powerpoint/2010/main" val="353108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pPr algn="just"/>
            <a:r>
              <a:rPr lang="en-US" dirty="0"/>
              <a:t>We made 3 clusters that can be seen on the map with the colors, red, purple and light green.</a:t>
            </a:r>
          </a:p>
          <a:p>
            <a:pPr algn="just"/>
            <a:endParaRPr lang="en-US" dirty="0"/>
          </a:p>
          <a:p>
            <a:endParaRPr lang="es-ES" dirty="0"/>
          </a:p>
        </p:txBody>
      </p:sp>
      <p:pic>
        <p:nvPicPr>
          <p:cNvPr id="4" name="3 Imagen"/>
          <p:cNvPicPr/>
          <p:nvPr/>
        </p:nvPicPr>
        <p:blipFill>
          <a:blip r:embed="rId2"/>
          <a:stretch>
            <a:fillRect/>
          </a:stretch>
        </p:blipFill>
        <p:spPr>
          <a:xfrm>
            <a:off x="1871980" y="1700808"/>
            <a:ext cx="5400040" cy="3161665"/>
          </a:xfrm>
          <a:prstGeom prst="rect">
            <a:avLst/>
          </a:prstGeom>
        </p:spPr>
      </p:pic>
    </p:spTree>
    <p:extLst>
      <p:ext uri="{BB962C8B-B14F-4D97-AF65-F5344CB8AC3E}">
        <p14:creationId xmlns:p14="http://schemas.microsoft.com/office/powerpoint/2010/main" val="51717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Cluster</a:t>
            </a:r>
            <a:r>
              <a:rPr lang="es-ES" dirty="0"/>
              <a:t> 1</a:t>
            </a:r>
          </a:p>
        </p:txBody>
      </p:sp>
      <p:sp>
        <p:nvSpPr>
          <p:cNvPr id="3" name="2 Marcador de contenido"/>
          <p:cNvSpPr>
            <a:spLocks noGrp="1"/>
          </p:cNvSpPr>
          <p:nvPr>
            <p:ph idx="1"/>
          </p:nvPr>
        </p:nvSpPr>
        <p:spPr/>
        <p:txBody>
          <a:bodyPr/>
          <a:lstStyle/>
          <a:p>
            <a:pPr algn="just"/>
            <a:r>
              <a:rPr lang="en-US" dirty="0"/>
              <a:t>As you can see in the image below, it is ordered by what it considers to be the most popular and you can see that in second place what abounds the most are the Latin American restaurants. They are represented on the map with the red dots.</a:t>
            </a:r>
            <a:endParaRPr lang="es-ES" dirty="0"/>
          </a:p>
        </p:txBody>
      </p:sp>
      <p:pic>
        <p:nvPicPr>
          <p:cNvPr id="4" name="3 Imagen"/>
          <p:cNvPicPr/>
          <p:nvPr/>
        </p:nvPicPr>
        <p:blipFill>
          <a:blip r:embed="rId2"/>
          <a:stretch>
            <a:fillRect/>
          </a:stretch>
        </p:blipFill>
        <p:spPr>
          <a:xfrm>
            <a:off x="2195736" y="1988840"/>
            <a:ext cx="4572228" cy="2743567"/>
          </a:xfrm>
          <a:prstGeom prst="rect">
            <a:avLst/>
          </a:prstGeom>
        </p:spPr>
      </p:pic>
    </p:spTree>
    <p:extLst>
      <p:ext uri="{BB962C8B-B14F-4D97-AF65-F5344CB8AC3E}">
        <p14:creationId xmlns:p14="http://schemas.microsoft.com/office/powerpoint/2010/main" val="35894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Cluster</a:t>
            </a:r>
            <a:r>
              <a:rPr lang="es-ES" dirty="0"/>
              <a:t> 2</a:t>
            </a:r>
          </a:p>
        </p:txBody>
      </p:sp>
      <p:sp>
        <p:nvSpPr>
          <p:cNvPr id="3" name="2 Marcador de contenido"/>
          <p:cNvSpPr>
            <a:spLocks noGrp="1"/>
          </p:cNvSpPr>
          <p:nvPr>
            <p:ph idx="1"/>
          </p:nvPr>
        </p:nvSpPr>
        <p:spPr/>
        <p:txBody>
          <a:bodyPr/>
          <a:lstStyle/>
          <a:p>
            <a:pPr algn="just"/>
            <a:r>
              <a:rPr lang="en-US" dirty="0"/>
              <a:t>In this cluster, as you can see in the image, they come much less, and are more mixed and are represented on the map with the purple points.</a:t>
            </a:r>
            <a:endParaRPr lang="es-ES" dirty="0"/>
          </a:p>
        </p:txBody>
      </p:sp>
      <p:pic>
        <p:nvPicPr>
          <p:cNvPr id="4" name="3 Imagen"/>
          <p:cNvPicPr/>
          <p:nvPr/>
        </p:nvPicPr>
        <p:blipFill>
          <a:blip r:embed="rId2"/>
          <a:stretch>
            <a:fillRect/>
          </a:stretch>
        </p:blipFill>
        <p:spPr>
          <a:xfrm>
            <a:off x="1979712" y="1700808"/>
            <a:ext cx="5148292" cy="3058140"/>
          </a:xfrm>
          <a:prstGeom prst="rect">
            <a:avLst/>
          </a:prstGeom>
        </p:spPr>
      </p:pic>
    </p:spTree>
    <p:extLst>
      <p:ext uri="{BB962C8B-B14F-4D97-AF65-F5344CB8AC3E}">
        <p14:creationId xmlns:p14="http://schemas.microsoft.com/office/powerpoint/2010/main" val="186943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Cluster</a:t>
            </a:r>
            <a:r>
              <a:rPr lang="es-ES" dirty="0"/>
              <a:t> 3</a:t>
            </a:r>
          </a:p>
        </p:txBody>
      </p:sp>
      <p:sp>
        <p:nvSpPr>
          <p:cNvPr id="3" name="2 Marcador de contenido"/>
          <p:cNvSpPr>
            <a:spLocks noGrp="1"/>
          </p:cNvSpPr>
          <p:nvPr>
            <p:ph idx="1"/>
          </p:nvPr>
        </p:nvSpPr>
        <p:spPr/>
        <p:txBody>
          <a:bodyPr/>
          <a:lstStyle/>
          <a:p>
            <a:pPr algn="just"/>
            <a:r>
              <a:rPr lang="en-US" dirty="0"/>
              <a:t>As you can see in the image, we only have one represented on the map with the green dot.</a:t>
            </a:r>
          </a:p>
          <a:p>
            <a:pPr algn="just"/>
            <a:endParaRPr lang="es-ES" dirty="0"/>
          </a:p>
        </p:txBody>
      </p:sp>
      <p:pic>
        <p:nvPicPr>
          <p:cNvPr id="4" name="3 Imagen"/>
          <p:cNvPicPr/>
          <p:nvPr/>
        </p:nvPicPr>
        <p:blipFill>
          <a:blip r:embed="rId2"/>
          <a:stretch>
            <a:fillRect/>
          </a:stretch>
        </p:blipFill>
        <p:spPr>
          <a:xfrm>
            <a:off x="1691680" y="2204864"/>
            <a:ext cx="5400040" cy="1003935"/>
          </a:xfrm>
          <a:prstGeom prst="rect">
            <a:avLst/>
          </a:prstGeom>
        </p:spPr>
      </p:pic>
    </p:spTree>
    <p:extLst>
      <p:ext uri="{BB962C8B-B14F-4D97-AF65-F5344CB8AC3E}">
        <p14:creationId xmlns:p14="http://schemas.microsoft.com/office/powerpoint/2010/main" val="3831117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conclusions</a:t>
            </a:r>
            <a:endParaRPr lang="es-ES" dirty="0"/>
          </a:p>
        </p:txBody>
      </p:sp>
      <p:sp>
        <p:nvSpPr>
          <p:cNvPr id="3" name="2 Marcador de contenido"/>
          <p:cNvSpPr>
            <a:spLocks noGrp="1"/>
          </p:cNvSpPr>
          <p:nvPr>
            <p:ph idx="1"/>
          </p:nvPr>
        </p:nvSpPr>
        <p:spPr/>
        <p:txBody>
          <a:bodyPr/>
          <a:lstStyle/>
          <a:p>
            <a:pPr algn="just"/>
            <a:r>
              <a:rPr lang="en-US" dirty="0"/>
              <a:t>In this work, we are working with little data, since from each city we have obtained an approximate sample of about 50 data. Apart from the fact that the topic chosen is Mexican restaurants or places to eat, which is less typical than usual, thus reducing the sample. Anyway, looking at the maps we can extract enough information to advise tourists where to stay since we can clearly see the neighborhoods where we can find more variety of restaurants or places of that particular type of food.</a:t>
            </a:r>
          </a:p>
          <a:p>
            <a:pPr algn="just"/>
            <a:r>
              <a:rPr lang="en-US" dirty="0"/>
              <a:t>THAKS!!!</a:t>
            </a:r>
            <a:endParaRPr lang="es-E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780928"/>
            <a:ext cx="2278896" cy="1968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05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Introduction</a:t>
            </a:r>
            <a:endParaRPr lang="es-ES" dirty="0"/>
          </a:p>
        </p:txBody>
      </p:sp>
      <p:sp>
        <p:nvSpPr>
          <p:cNvPr id="3" name="2 Marcador de contenido"/>
          <p:cNvSpPr>
            <a:spLocks noGrp="1"/>
          </p:cNvSpPr>
          <p:nvPr>
            <p:ph idx="1"/>
          </p:nvPr>
        </p:nvSpPr>
        <p:spPr/>
        <p:txBody>
          <a:bodyPr/>
          <a:lstStyle/>
          <a:p>
            <a:r>
              <a:rPr lang="en-US" dirty="0"/>
              <a:t>The project will focus on the major cities in North America.</a:t>
            </a:r>
          </a:p>
          <a:p>
            <a:r>
              <a:rPr lang="en-US" dirty="0"/>
              <a:t>We will advise tourists where to stay if they want to eat Mexican food.</a:t>
            </a:r>
            <a:endParaRPr lang="es-ES" dirty="0"/>
          </a:p>
          <a:p>
            <a:endParaRPr lang="es-ES" dirty="0"/>
          </a:p>
        </p:txBody>
      </p:sp>
      <p:pic>
        <p:nvPicPr>
          <p:cNvPr id="4" name="3 Imagen"/>
          <p:cNvPicPr/>
          <p:nvPr/>
        </p:nvPicPr>
        <p:blipFill>
          <a:blip r:embed="rId2"/>
          <a:stretch>
            <a:fillRect/>
          </a:stretch>
        </p:blipFill>
        <p:spPr>
          <a:xfrm>
            <a:off x="1871980" y="2099310"/>
            <a:ext cx="5400040" cy="2659380"/>
          </a:xfrm>
          <a:prstGeom prst="rect">
            <a:avLst/>
          </a:prstGeom>
        </p:spPr>
      </p:pic>
    </p:spTree>
    <p:extLst>
      <p:ext uri="{BB962C8B-B14F-4D97-AF65-F5344CB8AC3E}">
        <p14:creationId xmlns:p14="http://schemas.microsoft.com/office/powerpoint/2010/main" val="267392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Data</a:t>
            </a:r>
          </a:p>
        </p:txBody>
      </p:sp>
      <p:sp>
        <p:nvSpPr>
          <p:cNvPr id="3" name="2 Marcador de contenido"/>
          <p:cNvSpPr>
            <a:spLocks noGrp="1"/>
          </p:cNvSpPr>
          <p:nvPr>
            <p:ph idx="1"/>
          </p:nvPr>
        </p:nvSpPr>
        <p:spPr/>
        <p:txBody>
          <a:bodyPr/>
          <a:lstStyle/>
          <a:p>
            <a:pPr algn="just"/>
            <a:r>
              <a:rPr lang="en-US" dirty="0"/>
              <a:t>Depending on the problem we want to solve, the factors that will influence our decision are</a:t>
            </a:r>
          </a:p>
          <a:p>
            <a:pPr algn="just"/>
            <a:r>
              <a:rPr lang="en-US" dirty="0"/>
              <a:t>		- The number of restaurants in the neighborhood where you will be staying during your vacation</a:t>
            </a:r>
          </a:p>
          <a:p>
            <a:pPr algn="just"/>
            <a:r>
              <a:rPr lang="en-US" dirty="0"/>
              <a:t>		- The number and distance of restaurants there are.</a:t>
            </a:r>
          </a:p>
          <a:p>
            <a:pPr algn="just"/>
            <a:r>
              <a:rPr lang="en-US" dirty="0"/>
              <a:t>		- The distance from the place you are staying to the city </a:t>
            </a:r>
            <a:r>
              <a:rPr lang="en-US" dirty="0" err="1"/>
              <a:t>centre</a:t>
            </a:r>
            <a:r>
              <a:rPr lang="en-US" dirty="0"/>
              <a:t>.</a:t>
            </a:r>
          </a:p>
          <a:p>
            <a:pPr algn="just"/>
            <a:r>
              <a:rPr lang="en-US" dirty="0"/>
              <a:t>The tool we decided to use is the Foursquare API. We start from what is considered the center of the city that we are going to visit and focus there we will see the restaurants or Mexican food places that are there and the distance to them.</a:t>
            </a:r>
          </a:p>
          <a:p>
            <a:pPr algn="just"/>
            <a:endParaRPr lang="es-ES" dirty="0"/>
          </a:p>
        </p:txBody>
      </p:sp>
    </p:spTree>
    <p:extLst>
      <p:ext uri="{BB962C8B-B14F-4D97-AF65-F5344CB8AC3E}">
        <p14:creationId xmlns:p14="http://schemas.microsoft.com/office/powerpoint/2010/main" val="3382100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methodology</a:t>
            </a:r>
            <a:endParaRPr lang="es-ES" dirty="0"/>
          </a:p>
        </p:txBody>
      </p:sp>
      <p:sp>
        <p:nvSpPr>
          <p:cNvPr id="3" name="2 Marcador de contenido"/>
          <p:cNvSpPr>
            <a:spLocks noGrp="1"/>
          </p:cNvSpPr>
          <p:nvPr>
            <p:ph idx="1"/>
          </p:nvPr>
        </p:nvSpPr>
        <p:spPr/>
        <p:txBody>
          <a:bodyPr/>
          <a:lstStyle/>
          <a:p>
            <a:r>
              <a:rPr lang="en-US" dirty="0"/>
              <a:t>Our main objective is to stay at the hotel that has the best situation in terms of restaurants or Mexican food places depending on the city we are going to visit.</a:t>
            </a:r>
          </a:p>
          <a:p>
            <a:r>
              <a:rPr lang="en-US" dirty="0"/>
              <a:t>To do this we will analyze each of the maps of each city.</a:t>
            </a:r>
          </a:p>
          <a:p>
            <a:r>
              <a:rPr lang="en-US" dirty="0"/>
              <a:t>Here we have New York and Los Angeles</a:t>
            </a:r>
            <a:endParaRPr lang="es-ES" dirty="0"/>
          </a:p>
        </p:txBody>
      </p:sp>
      <p:pic>
        <p:nvPicPr>
          <p:cNvPr id="4" name="3 Imagen" descr="H:\Data Science IBM\Curso 9-Applied Data Science Capstone\Semana 5\ny-1.JPG"/>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08920"/>
            <a:ext cx="3760836" cy="1784856"/>
          </a:xfrm>
          <a:prstGeom prst="rect">
            <a:avLst/>
          </a:prstGeom>
          <a:noFill/>
          <a:ln>
            <a:noFill/>
          </a:ln>
        </p:spPr>
      </p:pic>
      <p:pic>
        <p:nvPicPr>
          <p:cNvPr id="5" name="4 Imagen" descr="H:\Data Science IBM\Curso 9-Applied Data Science Capstone\Semana 5\mapa la-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2420888"/>
            <a:ext cx="2983607" cy="2276276"/>
          </a:xfrm>
          <a:prstGeom prst="rect">
            <a:avLst/>
          </a:prstGeom>
          <a:noFill/>
          <a:ln>
            <a:noFill/>
          </a:ln>
        </p:spPr>
      </p:pic>
    </p:spTree>
    <p:extLst>
      <p:ext uri="{BB962C8B-B14F-4D97-AF65-F5344CB8AC3E}">
        <p14:creationId xmlns:p14="http://schemas.microsoft.com/office/powerpoint/2010/main" val="376425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n-US" dirty="0"/>
              <a:t>Now we see Chicago and Houston</a:t>
            </a:r>
          </a:p>
          <a:p>
            <a:endParaRPr lang="es-ES" dirty="0"/>
          </a:p>
        </p:txBody>
      </p:sp>
      <p:pic>
        <p:nvPicPr>
          <p:cNvPr id="4" name="3 Imagen" descr="H:\Data Science IBM\Curso 9-Applied Data Science Capstone\Semana 5\mapa chi-1.JPG"/>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7"/>
            <a:ext cx="4248547" cy="2532137"/>
          </a:xfrm>
          <a:prstGeom prst="rect">
            <a:avLst/>
          </a:prstGeom>
          <a:noFill/>
          <a:ln>
            <a:noFill/>
          </a:ln>
        </p:spPr>
      </p:pic>
      <p:pic>
        <p:nvPicPr>
          <p:cNvPr id="5" name="4 Imagen" descr="H:\Data Science IBM\Curso 9-Applied Data Science Capstone\Semana 5\mapa ho-1.JPG"/>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844824"/>
            <a:ext cx="4067944" cy="2461654"/>
          </a:xfrm>
          <a:prstGeom prst="rect">
            <a:avLst/>
          </a:prstGeom>
          <a:noFill/>
          <a:ln>
            <a:noFill/>
          </a:ln>
        </p:spPr>
      </p:pic>
    </p:spTree>
    <p:extLst>
      <p:ext uri="{BB962C8B-B14F-4D97-AF65-F5344CB8AC3E}">
        <p14:creationId xmlns:p14="http://schemas.microsoft.com/office/powerpoint/2010/main" val="294752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s-ES" dirty="0"/>
              <a:t>and </a:t>
            </a:r>
            <a:r>
              <a:rPr lang="es-ES" dirty="0" err="1"/>
              <a:t>finally</a:t>
            </a:r>
            <a:r>
              <a:rPr lang="es-ES" dirty="0"/>
              <a:t> Phoenix.</a:t>
            </a:r>
          </a:p>
          <a:p>
            <a:endParaRPr lang="es-ES" dirty="0"/>
          </a:p>
        </p:txBody>
      </p:sp>
      <p:pic>
        <p:nvPicPr>
          <p:cNvPr id="5" name="4 Imagen" descr="H:\Data Science IBM\Curso 9-Applied Data Science Capstone\Semana 5\mapa pho-1.JPG"/>
          <p:cNvPicPr/>
          <p:nvPr/>
        </p:nvPicPr>
        <p:blipFill>
          <a:blip r:embed="rId2">
            <a:extLst>
              <a:ext uri="{28A0092B-C50C-407E-A947-70E740481C1C}">
                <a14:useLocalDpi xmlns:a14="http://schemas.microsoft.com/office/drawing/2010/main" val="0"/>
              </a:ext>
            </a:extLst>
          </a:blip>
          <a:srcRect/>
          <a:stretch>
            <a:fillRect/>
          </a:stretch>
        </p:blipFill>
        <p:spPr bwMode="auto">
          <a:xfrm>
            <a:off x="1920813" y="1484784"/>
            <a:ext cx="5391150" cy="3352800"/>
          </a:xfrm>
          <a:prstGeom prst="rect">
            <a:avLst/>
          </a:prstGeom>
          <a:noFill/>
          <a:ln>
            <a:noFill/>
          </a:ln>
        </p:spPr>
      </p:pic>
    </p:spTree>
    <p:extLst>
      <p:ext uri="{BB962C8B-B14F-4D97-AF65-F5344CB8AC3E}">
        <p14:creationId xmlns:p14="http://schemas.microsoft.com/office/powerpoint/2010/main" val="429200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pPr algn="just"/>
            <a:r>
              <a:rPr lang="en-US" dirty="0"/>
              <a:t>That just like in Los Angeles and Houston, we find a few restaurants or Mexican food places in the downtown area and the rest are more </a:t>
            </a:r>
            <a:r>
              <a:rPr lang="en-US" dirty="0" err="1"/>
              <a:t>scattered.The</a:t>
            </a:r>
            <a:r>
              <a:rPr lang="en-US" dirty="0"/>
              <a:t> next thing we do now is use some basic statistics. We will take the average distance of the places from the mean coordinates. You will see how close the points found on the map are to the </a:t>
            </a:r>
            <a:r>
              <a:rPr lang="en-US" dirty="0" err="1"/>
              <a:t>center.This</a:t>
            </a:r>
            <a:r>
              <a:rPr lang="en-US" dirty="0"/>
              <a:t> is a sample of the average distance of the places from the center of the cities.</a:t>
            </a:r>
          </a:p>
          <a:p>
            <a:pPr algn="just"/>
            <a:endParaRPr lang="en-US" dirty="0"/>
          </a:p>
          <a:p>
            <a:pPr algn="just"/>
            <a:endParaRPr lang="es-ES" dirty="0"/>
          </a:p>
          <a:p>
            <a:pPr algn="just"/>
            <a:endParaRPr lang="es-ES" dirty="0"/>
          </a:p>
        </p:txBody>
      </p:sp>
      <p:pic>
        <p:nvPicPr>
          <p:cNvPr id="4" name="3 Imagen"/>
          <p:cNvPicPr/>
          <p:nvPr/>
        </p:nvPicPr>
        <p:blipFill>
          <a:blip r:embed="rId2"/>
          <a:stretch>
            <a:fillRect/>
          </a:stretch>
        </p:blipFill>
        <p:spPr>
          <a:xfrm>
            <a:off x="5076056" y="2492896"/>
            <a:ext cx="2809875" cy="2457450"/>
          </a:xfrm>
          <a:prstGeom prst="rect">
            <a:avLst/>
          </a:prstGeom>
        </p:spPr>
      </p:pic>
    </p:spTree>
    <p:extLst>
      <p:ext uri="{BB962C8B-B14F-4D97-AF65-F5344CB8AC3E}">
        <p14:creationId xmlns:p14="http://schemas.microsoft.com/office/powerpoint/2010/main" val="219368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n-US" dirty="0"/>
              <a:t>We return to see the maps, seeing the proximity to the center that is represented in each city with the green dot and closer to the maps.</a:t>
            </a:r>
          </a:p>
          <a:p>
            <a:r>
              <a:rPr lang="en-US" dirty="0"/>
              <a:t>The first one we see is New York.</a:t>
            </a:r>
          </a:p>
          <a:p>
            <a:endParaRPr lang="es-ES" dirty="0"/>
          </a:p>
        </p:txBody>
      </p:sp>
      <p:pic>
        <p:nvPicPr>
          <p:cNvPr id="4" name="3 Imagen"/>
          <p:cNvPicPr/>
          <p:nvPr/>
        </p:nvPicPr>
        <p:blipFill>
          <a:blip r:embed="rId2"/>
          <a:stretch>
            <a:fillRect/>
          </a:stretch>
        </p:blipFill>
        <p:spPr>
          <a:xfrm>
            <a:off x="3275856" y="2060848"/>
            <a:ext cx="5400040" cy="2832020"/>
          </a:xfrm>
          <a:prstGeom prst="rect">
            <a:avLst/>
          </a:prstGeom>
        </p:spPr>
      </p:pic>
    </p:spTree>
    <p:extLst>
      <p:ext uri="{BB962C8B-B14F-4D97-AF65-F5344CB8AC3E}">
        <p14:creationId xmlns:p14="http://schemas.microsoft.com/office/powerpoint/2010/main" val="414894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r>
              <a:rPr lang="en-US" dirty="0"/>
              <a:t>the following are Los Angeles and Chicago</a:t>
            </a:r>
          </a:p>
          <a:p>
            <a:endParaRPr lang="es-ES" dirty="0"/>
          </a:p>
        </p:txBody>
      </p:sp>
      <p:pic>
        <p:nvPicPr>
          <p:cNvPr id="4" name="3 Imagen"/>
          <p:cNvPicPr/>
          <p:nvPr/>
        </p:nvPicPr>
        <p:blipFill>
          <a:blip r:embed="rId2"/>
          <a:stretch>
            <a:fillRect/>
          </a:stretch>
        </p:blipFill>
        <p:spPr>
          <a:xfrm>
            <a:off x="179512" y="1412776"/>
            <a:ext cx="4608512" cy="3343910"/>
          </a:xfrm>
          <a:prstGeom prst="rect">
            <a:avLst/>
          </a:prstGeom>
        </p:spPr>
      </p:pic>
      <p:pic>
        <p:nvPicPr>
          <p:cNvPr id="5" name="4 Imagen"/>
          <p:cNvPicPr/>
          <p:nvPr/>
        </p:nvPicPr>
        <p:blipFill>
          <a:blip r:embed="rId3"/>
          <a:stretch>
            <a:fillRect/>
          </a:stretch>
        </p:blipFill>
        <p:spPr>
          <a:xfrm>
            <a:off x="4932040" y="1411045"/>
            <a:ext cx="4031888" cy="3330575"/>
          </a:xfrm>
          <a:prstGeom prst="rect">
            <a:avLst/>
          </a:prstGeom>
        </p:spPr>
      </p:pic>
    </p:spTree>
    <p:extLst>
      <p:ext uri="{BB962C8B-B14F-4D97-AF65-F5344CB8AC3E}">
        <p14:creationId xmlns:p14="http://schemas.microsoft.com/office/powerpoint/2010/main" val="25281556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Ángulos">
  <a:themeElements>
    <a:clrScheme name="Ángulo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Ángulo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Ángulo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70</TotalTime>
  <Words>529</Words>
  <Application>Microsoft Office PowerPoint</Application>
  <PresentationFormat>Presentación en pantalla (4:3)</PresentationFormat>
  <Paragraphs>36</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Franklin Gothic Book</vt:lpstr>
      <vt:lpstr>Franklin Gothic Medium</vt:lpstr>
      <vt:lpstr>Wingdings</vt:lpstr>
      <vt:lpstr>Ángulos</vt:lpstr>
      <vt:lpstr>THE BATTLE OF THE NEIGHBORHOODS</vt:lpstr>
      <vt:lpstr>Introduction</vt:lpstr>
      <vt:lpstr>Data</vt:lpstr>
      <vt:lpstr>methodology</vt:lpstr>
      <vt:lpstr>Presentación de PowerPoint</vt:lpstr>
      <vt:lpstr>Presentación de PowerPoint</vt:lpstr>
      <vt:lpstr>Presentación de PowerPoint</vt:lpstr>
      <vt:lpstr>Presentación de PowerPoint</vt:lpstr>
      <vt:lpstr>Presentación de PowerPoint</vt:lpstr>
      <vt:lpstr>Presentación de PowerPoint</vt:lpstr>
      <vt:lpstr>CLUSTER</vt:lpstr>
      <vt:lpstr>Presentación de PowerPoint</vt:lpstr>
      <vt:lpstr>Cluster 1</vt:lpstr>
      <vt:lpstr>Cluster 2</vt:lpstr>
      <vt:lpstr>Cluster 3</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dc:title>
  <dc:creator>Antonio</dc:creator>
  <cp:lastModifiedBy>Mireya Mendez Vega</cp:lastModifiedBy>
  <cp:revision>8</cp:revision>
  <dcterms:created xsi:type="dcterms:W3CDTF">2020-03-08T21:00:27Z</dcterms:created>
  <dcterms:modified xsi:type="dcterms:W3CDTF">2020-03-09T10:05:18Z</dcterms:modified>
</cp:coreProperties>
</file>